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322">
          <p15:clr>
            <a:srgbClr val="A4A3A4"/>
          </p15:clr>
        </p15:guide>
        <p15:guide id="4" pos="1438">
          <p15:clr>
            <a:srgbClr val="A4A3A4"/>
          </p15:clr>
        </p15:guide>
        <p15:guide id="5" orient="horz" pos="807">
          <p15:clr>
            <a:srgbClr val="A4A3A4"/>
          </p15:clr>
        </p15:guide>
        <p15:guide id="6" orient="horz" pos="24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4322"/>
        <p:guide pos="1438"/>
        <p:guide pos="807" orient="horz"/>
        <p:guide pos="243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6b79a934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6b79a934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Intro : Presentation </a:t>
            </a:r>
            <a:endParaRPr/>
          </a:p>
          <a:p>
            <a:pPr indent="-298450" lvl="0" marL="457200" rtl="0" algn="l">
              <a:spcBef>
                <a:spcPts val="0"/>
              </a:spcBef>
              <a:spcAft>
                <a:spcPts val="0"/>
              </a:spcAft>
              <a:buSzPts val="1100"/>
              <a:buChar char="-"/>
            </a:pPr>
            <a:r>
              <a:rPr lang="fr"/>
              <a:t>Talk to you about CubeZ and this was the logo for the game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6b79a93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6b79a93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Cartoony style</a:t>
            </a:r>
            <a:endParaRPr/>
          </a:p>
          <a:p>
            <a:pPr indent="-298450" lvl="0" marL="457200" rtl="0" algn="l">
              <a:spcBef>
                <a:spcPts val="0"/>
              </a:spcBef>
              <a:spcAft>
                <a:spcPts val="0"/>
              </a:spcAft>
              <a:buSzPts val="1100"/>
              <a:buChar char="-"/>
            </a:pPr>
            <a:r>
              <a:rPr lang="fr"/>
              <a:t>Posters for lore</a:t>
            </a:r>
            <a:endParaRPr/>
          </a:p>
          <a:p>
            <a:pPr indent="-298450" lvl="0" marL="457200" rtl="0" algn="l">
              <a:spcBef>
                <a:spcPts val="0"/>
              </a:spcBef>
              <a:spcAft>
                <a:spcPts val="0"/>
              </a:spcAft>
              <a:buSzPts val="1100"/>
              <a:buChar char="-"/>
            </a:pPr>
            <a:r>
              <a:rPr lang="fr"/>
              <a:t>Graffitis to teach </a:t>
            </a:r>
            <a:r>
              <a:rPr lang="fr"/>
              <a:t>mechanics</a:t>
            </a:r>
            <a:r>
              <a:rPr lang="f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6b79a934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6b79a934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Musique jazzy espion</a:t>
            </a:r>
            <a:br>
              <a:rPr lang="fr"/>
            </a:br>
            <a:r>
              <a:rPr lang="fr"/>
              <a:t>SFX débiles cartoon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6b79a93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6b79a93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Screens des wireframes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6b79a93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6b79a93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Screens du gdd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5ea6e20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5ea6e20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Parler des playtests ⇒ Screenshots de doc de playtests</a:t>
            </a:r>
            <a:endParaRPr/>
          </a:p>
          <a:p>
            <a:pPr indent="0" lvl="0" marL="0" rtl="0" algn="l">
              <a:spcBef>
                <a:spcPts val="0"/>
              </a:spcBef>
              <a:spcAft>
                <a:spcPts val="0"/>
              </a:spcAft>
              <a:buNone/>
            </a:pPr>
            <a:r>
              <a:rPr lang="fr"/>
              <a:t>Pb rencontrés au niveau des contrôles et de la logique des mécaniques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6b79a93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6b79a93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Réfléchir à des fun facts en plus des tricks qu’on voulait faire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6b79a93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6b79a93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4 Game designers</a:t>
            </a:r>
            <a:endParaRPr/>
          </a:p>
          <a:p>
            <a:pPr indent="-298450" lvl="0" marL="457200" rtl="0" algn="l">
              <a:spcBef>
                <a:spcPts val="0"/>
              </a:spcBef>
              <a:spcAft>
                <a:spcPts val="0"/>
              </a:spcAft>
              <a:buSzPts val="1100"/>
              <a:buChar char="-"/>
            </a:pPr>
            <a:r>
              <a:rPr lang="fr"/>
              <a:t>3 Game Programmers</a:t>
            </a:r>
            <a:endParaRPr/>
          </a:p>
          <a:p>
            <a:pPr indent="-298450" lvl="0" marL="457200" rtl="0" algn="l">
              <a:spcBef>
                <a:spcPts val="0"/>
              </a:spcBef>
              <a:spcAft>
                <a:spcPts val="0"/>
              </a:spcAft>
              <a:buSzPts val="1100"/>
              <a:buChar char="-"/>
            </a:pPr>
            <a:r>
              <a:rPr lang="fr"/>
              <a:t>Our first time working with programmers</a:t>
            </a:r>
            <a:endParaRPr/>
          </a:p>
          <a:p>
            <a:pPr indent="-298450" lvl="0" marL="457200" rtl="0" algn="l">
              <a:spcBef>
                <a:spcPts val="0"/>
              </a:spcBef>
              <a:spcAft>
                <a:spcPts val="0"/>
              </a:spcAft>
              <a:buSzPts val="1100"/>
              <a:buChar char="-"/>
            </a:pPr>
            <a:r>
              <a:rPr lang="fr"/>
              <a:t>Interesting to learn their problematics and see our game design ideas getting implemented in the game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6b79a934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6b79a934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2 avatars that have the same abilities</a:t>
            </a:r>
            <a:endParaRPr/>
          </a:p>
          <a:p>
            <a:pPr indent="-298450" lvl="0" marL="457200" rtl="0" algn="l">
              <a:spcBef>
                <a:spcPts val="0"/>
              </a:spcBef>
              <a:spcAft>
                <a:spcPts val="0"/>
              </a:spcAft>
              <a:buSzPts val="1100"/>
              <a:buChar char="-"/>
            </a:pPr>
            <a:r>
              <a:rPr lang="fr"/>
              <a:t>You can only control one at a time</a:t>
            </a:r>
            <a:endParaRPr/>
          </a:p>
          <a:p>
            <a:pPr indent="-298450" lvl="0" marL="457200" rtl="0" algn="l">
              <a:spcBef>
                <a:spcPts val="0"/>
              </a:spcBef>
              <a:spcAft>
                <a:spcPts val="0"/>
              </a:spcAft>
              <a:buSzPts val="1100"/>
              <a:buChar char="-"/>
            </a:pPr>
            <a:r>
              <a:rPr lang="fr"/>
              <a:t>So you could separate them to do one thing on one side of the map and the other one on the other side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6b79a934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6b79a934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Carrying and throwing the other avatar or boxes</a:t>
            </a:r>
            <a:endParaRPr/>
          </a:p>
          <a:p>
            <a:pPr indent="-298450" lvl="0" marL="457200" rtl="0" algn="l">
              <a:spcBef>
                <a:spcPts val="0"/>
              </a:spcBef>
              <a:spcAft>
                <a:spcPts val="0"/>
              </a:spcAft>
              <a:buSzPts val="1100"/>
              <a:buChar char="-"/>
            </a:pPr>
            <a:r>
              <a:rPr lang="fr"/>
              <a:t>Teleport the inactive avatar on you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6b79a934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6b79a934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Everything was made out of cubes so that you could have stacks of cubes, floors the exact right size of the cubes. And you could walk on an enemy’s head and climb on platforms etc</a:t>
            </a:r>
            <a:endParaRPr/>
          </a:p>
          <a:p>
            <a:pPr indent="0" lvl="0" marL="0" rtl="0" algn="l">
              <a:spcBef>
                <a:spcPts val="0"/>
              </a:spcBef>
              <a:spcAft>
                <a:spcPts val="0"/>
              </a:spcAft>
              <a:buNone/>
            </a:pPr>
            <a:r>
              <a:rPr lang="fr"/>
              <a:t>It was pretty difficult to implement according to the programmers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6b79a93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6b79a93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Everything interacts with everything and there is a understadable logic in the interactions between all the elements of the game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b79a93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b79a93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Red cubes are simple enemies and walk around trying to catch you</a:t>
            </a:r>
            <a:endParaRPr/>
          </a:p>
          <a:p>
            <a:pPr indent="-298450" lvl="0" marL="457200" rtl="0" algn="l">
              <a:spcBef>
                <a:spcPts val="0"/>
              </a:spcBef>
              <a:spcAft>
                <a:spcPts val="0"/>
              </a:spcAft>
              <a:buSzPts val="1100"/>
              <a:buChar char="-"/>
            </a:pPr>
            <a:r>
              <a:rPr lang="fr"/>
              <a:t>The flying disk flies above the map and sees in a cone below it</a:t>
            </a:r>
            <a:endParaRPr/>
          </a:p>
          <a:p>
            <a:pPr indent="-298450" lvl="0" marL="457200" rtl="0" algn="l">
              <a:spcBef>
                <a:spcPts val="0"/>
              </a:spcBef>
              <a:spcAft>
                <a:spcPts val="0"/>
              </a:spcAft>
              <a:buSzPts val="1100"/>
              <a:buChar char="-"/>
            </a:pPr>
            <a:r>
              <a:rPr lang="fr"/>
              <a:t>The purple cubes don’t walk around but they stack up and create turrets that can see on different floors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5e9e87cc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5e9e87cc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Learn how to use Maya a 3d modeling program</a:t>
            </a:r>
            <a:endParaRPr/>
          </a:p>
          <a:p>
            <a:pPr indent="-298450" lvl="0" marL="457200" rtl="0" algn="l">
              <a:spcBef>
                <a:spcPts val="0"/>
              </a:spcBef>
              <a:spcAft>
                <a:spcPts val="0"/>
              </a:spcAft>
              <a:buSzPts val="1100"/>
              <a:buChar char="-"/>
            </a:pPr>
            <a:r>
              <a:rPr lang="fr"/>
              <a:t>First time using 3D program and trying to get things done with it</a:t>
            </a:r>
            <a:endParaRPr/>
          </a:p>
          <a:p>
            <a:pPr indent="-298450" lvl="0" marL="457200" rtl="0" algn="l">
              <a:spcBef>
                <a:spcPts val="0"/>
              </a:spcBef>
              <a:spcAft>
                <a:spcPts val="0"/>
              </a:spcAft>
              <a:buSzPts val="1100"/>
              <a:buChar char="-"/>
            </a:pPr>
            <a:r>
              <a:rPr lang="fr"/>
              <a:t>Learning all the problematics to implement your 3D models in the game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6b79a934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6b79a934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Screen de chaque lvl</a:t>
            </a:r>
            <a:endParaRPr/>
          </a:p>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39.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1537" y="11"/>
            <a:ext cx="8378626" cy="4415024"/>
          </a:xfrm>
          <a:prstGeom prst="rect">
            <a:avLst/>
          </a:prstGeom>
          <a:noFill/>
          <a:ln>
            <a:noFill/>
          </a:ln>
        </p:spPr>
      </p:pic>
      <p:sp>
        <p:nvSpPr>
          <p:cNvPr id="55" name="Google Shape;55;p13"/>
          <p:cNvSpPr txBox="1"/>
          <p:nvPr/>
        </p:nvSpPr>
        <p:spPr>
          <a:xfrm>
            <a:off x="3841600" y="4359625"/>
            <a:ext cx="13785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800"/>
              <a:t>The game </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244625" y="1695100"/>
            <a:ext cx="3794400" cy="50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a:t>A</a:t>
            </a:r>
            <a:r>
              <a:rPr lang="fr"/>
              <a:t>rt </a:t>
            </a:r>
            <a:endParaRPr/>
          </a:p>
        </p:txBody>
      </p:sp>
      <p:pic>
        <p:nvPicPr>
          <p:cNvPr id="130" name="Google Shape;130;p22"/>
          <p:cNvPicPr preferRelativeResize="0"/>
          <p:nvPr/>
        </p:nvPicPr>
        <p:blipFill>
          <a:blip r:embed="rId3">
            <a:alphaModFix/>
          </a:blip>
          <a:stretch>
            <a:fillRect/>
          </a:stretch>
        </p:blipFill>
        <p:spPr>
          <a:xfrm>
            <a:off x="244627" y="2201756"/>
            <a:ext cx="4853370" cy="2728695"/>
          </a:xfrm>
          <a:prstGeom prst="rect">
            <a:avLst/>
          </a:prstGeom>
          <a:noFill/>
          <a:ln cap="flat" cmpd="sng" w="19050">
            <a:solidFill>
              <a:srgbClr val="FFFFFF"/>
            </a:solidFill>
            <a:prstDash val="solid"/>
            <a:round/>
            <a:headEnd len="sm" w="sm" type="none"/>
            <a:tailEnd len="sm" w="sm" type="none"/>
          </a:ln>
        </p:spPr>
      </p:pic>
      <p:pic>
        <p:nvPicPr>
          <p:cNvPr id="131" name="Google Shape;131;p22"/>
          <p:cNvPicPr preferRelativeResize="0"/>
          <p:nvPr/>
        </p:nvPicPr>
        <p:blipFill rotWithShape="1">
          <a:blip r:embed="rId4">
            <a:alphaModFix/>
          </a:blip>
          <a:srcRect b="0" l="0" r="517" t="0"/>
          <a:stretch/>
        </p:blipFill>
        <p:spPr>
          <a:xfrm>
            <a:off x="4038934" y="226125"/>
            <a:ext cx="4824793" cy="2728694"/>
          </a:xfrm>
          <a:prstGeom prst="rect">
            <a:avLst/>
          </a:prstGeom>
          <a:noFill/>
          <a:ln cap="flat" cmpd="sng" w="76200">
            <a:solidFill>
              <a:srgbClr val="FFFFFF"/>
            </a:solidFill>
            <a:prstDash val="solid"/>
            <a:round/>
            <a:headEnd len="sm" w="sm" type="none"/>
            <a:tailEnd len="sm" w="sm" type="none"/>
          </a:ln>
        </p:spPr>
      </p:pic>
      <p:sp>
        <p:nvSpPr>
          <p:cNvPr id="132" name="Google Shape;132;p22"/>
          <p:cNvSpPr txBox="1"/>
          <p:nvPr>
            <p:ph type="title"/>
          </p:nvPr>
        </p:nvSpPr>
        <p:spPr>
          <a:xfrm>
            <a:off x="5098000" y="2954825"/>
            <a:ext cx="3765600" cy="4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Style</a:t>
            </a:r>
            <a:endParaRPr/>
          </a:p>
        </p:txBody>
      </p:sp>
      <p:pic>
        <p:nvPicPr>
          <p:cNvPr id="133" name="Google Shape;133;p22"/>
          <p:cNvPicPr preferRelativeResize="0"/>
          <p:nvPr/>
        </p:nvPicPr>
        <p:blipFill rotWithShape="1">
          <a:blip r:embed="rId5">
            <a:alphaModFix/>
          </a:blip>
          <a:srcRect b="5617" l="3522" r="7974" t="10784"/>
          <a:stretch/>
        </p:blipFill>
        <p:spPr>
          <a:xfrm>
            <a:off x="244625" y="226125"/>
            <a:ext cx="3525551" cy="1468975"/>
          </a:xfrm>
          <a:prstGeom prst="rect">
            <a:avLst/>
          </a:prstGeom>
          <a:noFill/>
          <a:ln>
            <a:noFill/>
          </a:ln>
        </p:spPr>
      </p:pic>
      <p:pic>
        <p:nvPicPr>
          <p:cNvPr id="134" name="Google Shape;134;p22"/>
          <p:cNvPicPr preferRelativeResize="0"/>
          <p:nvPr/>
        </p:nvPicPr>
        <p:blipFill>
          <a:blip r:embed="rId6">
            <a:alphaModFix/>
          </a:blip>
          <a:stretch>
            <a:fillRect/>
          </a:stretch>
        </p:blipFill>
        <p:spPr>
          <a:xfrm>
            <a:off x="7303836" y="3396125"/>
            <a:ext cx="1559889" cy="1534325"/>
          </a:xfrm>
          <a:prstGeom prst="rect">
            <a:avLst/>
          </a:prstGeom>
          <a:noFill/>
          <a:ln>
            <a:noFill/>
          </a:ln>
        </p:spPr>
      </p:pic>
      <p:pic>
        <p:nvPicPr>
          <p:cNvPr id="135" name="Google Shape;135;p22"/>
          <p:cNvPicPr preferRelativeResize="0"/>
          <p:nvPr/>
        </p:nvPicPr>
        <p:blipFill>
          <a:blip r:embed="rId7">
            <a:alphaModFix/>
          </a:blip>
          <a:stretch>
            <a:fillRect/>
          </a:stretch>
        </p:blipFill>
        <p:spPr>
          <a:xfrm>
            <a:off x="6038100" y="3396125"/>
            <a:ext cx="1265740" cy="153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Sound design</a:t>
            </a:r>
            <a:endParaRPr/>
          </a:p>
        </p:txBody>
      </p:sp>
      <p:pic>
        <p:nvPicPr>
          <p:cNvPr id="141" name="Google Shape;141;p23"/>
          <p:cNvPicPr preferRelativeResize="0"/>
          <p:nvPr/>
        </p:nvPicPr>
        <p:blipFill>
          <a:blip r:embed="rId3">
            <a:alphaModFix/>
          </a:blip>
          <a:stretch>
            <a:fillRect/>
          </a:stretch>
        </p:blipFill>
        <p:spPr>
          <a:xfrm>
            <a:off x="4728825" y="1187938"/>
            <a:ext cx="3398487" cy="2550325"/>
          </a:xfrm>
          <a:prstGeom prst="rect">
            <a:avLst/>
          </a:prstGeom>
          <a:noFill/>
          <a:ln>
            <a:noFill/>
          </a:ln>
        </p:spPr>
      </p:pic>
      <p:pic>
        <p:nvPicPr>
          <p:cNvPr id="142" name="Google Shape;142;p23"/>
          <p:cNvPicPr preferRelativeResize="0"/>
          <p:nvPr/>
        </p:nvPicPr>
        <p:blipFill>
          <a:blip r:embed="rId4">
            <a:alphaModFix/>
          </a:blip>
          <a:stretch>
            <a:fillRect/>
          </a:stretch>
        </p:blipFill>
        <p:spPr>
          <a:xfrm>
            <a:off x="1016688" y="1152438"/>
            <a:ext cx="3398500" cy="2548862"/>
          </a:xfrm>
          <a:prstGeom prst="rect">
            <a:avLst/>
          </a:prstGeom>
          <a:noFill/>
          <a:ln>
            <a:noFill/>
          </a:ln>
        </p:spPr>
      </p:pic>
      <p:sp>
        <p:nvSpPr>
          <p:cNvPr id="143" name="Google Shape;143;p23"/>
          <p:cNvSpPr txBox="1"/>
          <p:nvPr>
            <p:ph type="title"/>
          </p:nvPr>
        </p:nvSpPr>
        <p:spPr>
          <a:xfrm>
            <a:off x="5666663" y="905700"/>
            <a:ext cx="152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SFX</a:t>
            </a:r>
            <a:endParaRPr/>
          </a:p>
        </p:txBody>
      </p:sp>
      <p:sp>
        <p:nvSpPr>
          <p:cNvPr id="144" name="Google Shape;144;p23"/>
          <p:cNvSpPr txBox="1"/>
          <p:nvPr>
            <p:ph type="title"/>
          </p:nvPr>
        </p:nvSpPr>
        <p:spPr>
          <a:xfrm>
            <a:off x="1884750" y="869475"/>
            <a:ext cx="152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MUSIC</a:t>
            </a:r>
            <a:endParaRPr/>
          </a:p>
        </p:txBody>
      </p:sp>
      <p:sp>
        <p:nvSpPr>
          <p:cNvPr id="145" name="Google Shape;145;p23"/>
          <p:cNvSpPr txBox="1"/>
          <p:nvPr>
            <p:ph type="title"/>
          </p:nvPr>
        </p:nvSpPr>
        <p:spPr>
          <a:xfrm>
            <a:off x="5666663" y="3665075"/>
            <a:ext cx="152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Cartoon</a:t>
            </a:r>
            <a:endParaRPr/>
          </a:p>
        </p:txBody>
      </p:sp>
      <p:sp>
        <p:nvSpPr>
          <p:cNvPr id="146" name="Google Shape;146;p23"/>
          <p:cNvSpPr txBox="1"/>
          <p:nvPr>
            <p:ph type="title"/>
          </p:nvPr>
        </p:nvSpPr>
        <p:spPr>
          <a:xfrm>
            <a:off x="1884750" y="3701300"/>
            <a:ext cx="152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Jazz</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4"/>
          <p:cNvPicPr preferRelativeResize="0"/>
          <p:nvPr/>
        </p:nvPicPr>
        <p:blipFill rotWithShape="1">
          <a:blip r:embed="rId3">
            <a:alphaModFix/>
          </a:blip>
          <a:srcRect b="0" l="3063" r="0" t="1989"/>
          <a:stretch/>
        </p:blipFill>
        <p:spPr>
          <a:xfrm>
            <a:off x="694250" y="697550"/>
            <a:ext cx="7840050" cy="3917525"/>
          </a:xfrm>
          <a:prstGeom prst="rect">
            <a:avLst/>
          </a:prstGeom>
          <a:noFill/>
          <a:ln>
            <a:noFill/>
          </a:ln>
        </p:spPr>
      </p:pic>
      <p:pic>
        <p:nvPicPr>
          <p:cNvPr id="152" name="Google Shape;152;p24"/>
          <p:cNvPicPr preferRelativeResize="0"/>
          <p:nvPr/>
        </p:nvPicPr>
        <p:blipFill rotWithShape="1">
          <a:blip r:embed="rId4">
            <a:alphaModFix/>
          </a:blip>
          <a:srcRect b="0" l="2330" r="29720" t="20760"/>
          <a:stretch/>
        </p:blipFill>
        <p:spPr>
          <a:xfrm>
            <a:off x="4476738" y="5424175"/>
            <a:ext cx="4024140" cy="2284000"/>
          </a:xfrm>
          <a:prstGeom prst="rect">
            <a:avLst/>
          </a:prstGeom>
          <a:noFill/>
          <a:ln>
            <a:noFill/>
          </a:ln>
        </p:spPr>
      </p:pic>
      <p:pic>
        <p:nvPicPr>
          <p:cNvPr id="153" name="Google Shape;153;p24"/>
          <p:cNvPicPr preferRelativeResize="0"/>
          <p:nvPr/>
        </p:nvPicPr>
        <p:blipFill rotWithShape="1">
          <a:blip r:embed="rId5">
            <a:alphaModFix/>
          </a:blip>
          <a:srcRect b="0" l="3646" r="29189" t="19276"/>
          <a:stretch/>
        </p:blipFill>
        <p:spPr>
          <a:xfrm>
            <a:off x="-1153587" y="5489250"/>
            <a:ext cx="4008327" cy="2283999"/>
          </a:xfrm>
          <a:prstGeom prst="rect">
            <a:avLst/>
          </a:prstGeom>
          <a:noFill/>
          <a:ln>
            <a:noFill/>
          </a:ln>
        </p:spPr>
      </p:pic>
      <p:sp>
        <p:nvSpPr>
          <p:cNvPr id="154" name="Google Shape;154;p2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Wireframe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Game Design Document</a:t>
            </a:r>
            <a:endParaRPr/>
          </a:p>
        </p:txBody>
      </p:sp>
      <p:pic>
        <p:nvPicPr>
          <p:cNvPr id="160" name="Google Shape;160;p25"/>
          <p:cNvPicPr preferRelativeResize="0"/>
          <p:nvPr/>
        </p:nvPicPr>
        <p:blipFill>
          <a:blip r:embed="rId3">
            <a:alphaModFix/>
          </a:blip>
          <a:stretch>
            <a:fillRect/>
          </a:stretch>
        </p:blipFill>
        <p:spPr>
          <a:xfrm>
            <a:off x="4633088" y="1089588"/>
            <a:ext cx="4200500" cy="2964329"/>
          </a:xfrm>
          <a:prstGeom prst="rect">
            <a:avLst/>
          </a:prstGeom>
          <a:noFill/>
          <a:ln cap="flat" cmpd="sng" w="19050">
            <a:solidFill>
              <a:schemeClr val="dk2"/>
            </a:solidFill>
            <a:prstDash val="solid"/>
            <a:round/>
            <a:headEnd len="sm" w="sm" type="none"/>
            <a:tailEnd len="sm" w="sm" type="none"/>
          </a:ln>
        </p:spPr>
      </p:pic>
      <p:pic>
        <p:nvPicPr>
          <p:cNvPr id="161" name="Google Shape;161;p25"/>
          <p:cNvPicPr preferRelativeResize="0"/>
          <p:nvPr/>
        </p:nvPicPr>
        <p:blipFill>
          <a:blip r:embed="rId4">
            <a:alphaModFix/>
          </a:blip>
          <a:stretch>
            <a:fillRect/>
          </a:stretch>
        </p:blipFill>
        <p:spPr>
          <a:xfrm>
            <a:off x="310413" y="1089588"/>
            <a:ext cx="4200500" cy="296431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importance of </a:t>
            </a:r>
            <a:r>
              <a:rPr b="1" lang="fr"/>
              <a:t>Playtesting</a:t>
            </a:r>
            <a:endParaRPr b="1"/>
          </a:p>
        </p:txBody>
      </p:sp>
      <p:pic>
        <p:nvPicPr>
          <p:cNvPr id="167" name="Google Shape;167;p26"/>
          <p:cNvPicPr preferRelativeResize="0"/>
          <p:nvPr/>
        </p:nvPicPr>
        <p:blipFill>
          <a:blip r:embed="rId3">
            <a:alphaModFix/>
          </a:blip>
          <a:stretch>
            <a:fillRect/>
          </a:stretch>
        </p:blipFill>
        <p:spPr>
          <a:xfrm>
            <a:off x="291751" y="572700"/>
            <a:ext cx="4923575" cy="1900375"/>
          </a:xfrm>
          <a:prstGeom prst="rect">
            <a:avLst/>
          </a:prstGeom>
          <a:noFill/>
          <a:ln>
            <a:noFill/>
          </a:ln>
        </p:spPr>
      </p:pic>
      <p:pic>
        <p:nvPicPr>
          <p:cNvPr id="168" name="Google Shape;168;p26"/>
          <p:cNvPicPr preferRelativeResize="0"/>
          <p:nvPr/>
        </p:nvPicPr>
        <p:blipFill>
          <a:blip r:embed="rId4">
            <a:alphaModFix/>
          </a:blip>
          <a:stretch>
            <a:fillRect/>
          </a:stretch>
        </p:blipFill>
        <p:spPr>
          <a:xfrm>
            <a:off x="5535800" y="789823"/>
            <a:ext cx="2984801" cy="3563875"/>
          </a:xfrm>
          <a:prstGeom prst="rect">
            <a:avLst/>
          </a:prstGeom>
          <a:noFill/>
          <a:ln>
            <a:noFill/>
          </a:ln>
        </p:spPr>
      </p:pic>
      <p:pic>
        <p:nvPicPr>
          <p:cNvPr id="169" name="Google Shape;169;p26"/>
          <p:cNvPicPr preferRelativeResize="0"/>
          <p:nvPr/>
        </p:nvPicPr>
        <p:blipFill rotWithShape="1">
          <a:blip r:embed="rId5">
            <a:alphaModFix/>
          </a:blip>
          <a:srcRect b="6435" l="28655" r="29664" t="9438"/>
          <a:stretch/>
        </p:blipFill>
        <p:spPr>
          <a:xfrm>
            <a:off x="2043800" y="2068975"/>
            <a:ext cx="3079925" cy="2926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Fun facts</a:t>
            </a:r>
            <a:endParaRPr/>
          </a:p>
        </p:txBody>
      </p:sp>
      <p:sp>
        <p:nvSpPr>
          <p:cNvPr id="175" name="Google Shape;17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27"/>
          <p:cNvPicPr preferRelativeResize="0"/>
          <p:nvPr/>
        </p:nvPicPr>
        <p:blipFill>
          <a:blip r:embed="rId3">
            <a:alphaModFix/>
          </a:blip>
          <a:stretch>
            <a:fillRect/>
          </a:stretch>
        </p:blipFill>
        <p:spPr>
          <a:xfrm>
            <a:off x="0" y="696876"/>
            <a:ext cx="9144001" cy="4055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1513650" y="266925"/>
            <a:ext cx="611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5 Game Designers + 3 Programmers </a:t>
            </a:r>
            <a:endParaRPr/>
          </a:p>
        </p:txBody>
      </p:sp>
      <p:pic>
        <p:nvPicPr>
          <p:cNvPr id="61" name="Google Shape;61;p14"/>
          <p:cNvPicPr preferRelativeResize="0"/>
          <p:nvPr/>
        </p:nvPicPr>
        <p:blipFill>
          <a:blip r:embed="rId3">
            <a:alphaModFix/>
          </a:blip>
          <a:stretch>
            <a:fillRect/>
          </a:stretch>
        </p:blipFill>
        <p:spPr>
          <a:xfrm>
            <a:off x="5156525" y="1003799"/>
            <a:ext cx="2882925" cy="3250175"/>
          </a:xfrm>
          <a:prstGeom prst="rect">
            <a:avLst/>
          </a:prstGeom>
          <a:noFill/>
          <a:ln>
            <a:noFill/>
          </a:ln>
        </p:spPr>
      </p:pic>
      <p:pic>
        <p:nvPicPr>
          <p:cNvPr id="62" name="Google Shape;62;p14"/>
          <p:cNvPicPr preferRelativeResize="0"/>
          <p:nvPr/>
        </p:nvPicPr>
        <p:blipFill rotWithShape="1">
          <a:blip r:embed="rId4">
            <a:alphaModFix/>
          </a:blip>
          <a:srcRect b="67774" l="0" r="70404" t="0"/>
          <a:stretch/>
        </p:blipFill>
        <p:spPr>
          <a:xfrm>
            <a:off x="1676100" y="1003788"/>
            <a:ext cx="2321475" cy="2376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Concept</a:t>
            </a:r>
            <a:endParaRPr/>
          </a:p>
        </p:txBody>
      </p:sp>
      <p:pic>
        <p:nvPicPr>
          <p:cNvPr id="68" name="Google Shape;68;p15"/>
          <p:cNvPicPr preferRelativeResize="0"/>
          <p:nvPr/>
        </p:nvPicPr>
        <p:blipFill rotWithShape="1">
          <a:blip r:embed="rId3">
            <a:alphaModFix/>
          </a:blip>
          <a:srcRect b="0" l="16281" r="27805" t="0"/>
          <a:stretch/>
        </p:blipFill>
        <p:spPr>
          <a:xfrm>
            <a:off x="2015650" y="645125"/>
            <a:ext cx="5112699" cy="405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Mechanics</a:t>
            </a:r>
            <a:endParaRPr/>
          </a:p>
        </p:txBody>
      </p:sp>
      <p:grpSp>
        <p:nvGrpSpPr>
          <p:cNvPr id="74" name="Google Shape;74;p16"/>
          <p:cNvGrpSpPr/>
          <p:nvPr/>
        </p:nvGrpSpPr>
        <p:grpSpPr>
          <a:xfrm>
            <a:off x="485549" y="2850650"/>
            <a:ext cx="7991610" cy="2022000"/>
            <a:chOff x="485549" y="682450"/>
            <a:chExt cx="7991610" cy="2022000"/>
          </a:xfrm>
        </p:grpSpPr>
        <p:pic>
          <p:nvPicPr>
            <p:cNvPr id="75" name="Google Shape;75;p16"/>
            <p:cNvPicPr preferRelativeResize="0"/>
            <p:nvPr/>
          </p:nvPicPr>
          <p:blipFill>
            <a:blip r:embed="rId3">
              <a:alphaModFix/>
            </a:blip>
            <a:stretch>
              <a:fillRect/>
            </a:stretch>
          </p:blipFill>
          <p:spPr>
            <a:xfrm>
              <a:off x="5118475" y="682450"/>
              <a:ext cx="3358685" cy="1889301"/>
            </a:xfrm>
            <a:prstGeom prst="rect">
              <a:avLst/>
            </a:prstGeom>
            <a:noFill/>
            <a:ln>
              <a:noFill/>
            </a:ln>
          </p:spPr>
        </p:pic>
        <p:pic>
          <p:nvPicPr>
            <p:cNvPr id="76" name="Google Shape;76;p16"/>
            <p:cNvPicPr preferRelativeResize="0"/>
            <p:nvPr/>
          </p:nvPicPr>
          <p:blipFill>
            <a:blip r:embed="rId4">
              <a:alphaModFix/>
            </a:blip>
            <a:stretch>
              <a:fillRect/>
            </a:stretch>
          </p:blipFill>
          <p:spPr>
            <a:xfrm>
              <a:off x="485549" y="682450"/>
              <a:ext cx="3594667" cy="2022000"/>
            </a:xfrm>
            <a:prstGeom prst="rect">
              <a:avLst/>
            </a:prstGeom>
            <a:noFill/>
            <a:ln>
              <a:noFill/>
            </a:ln>
          </p:spPr>
        </p:pic>
        <p:sp>
          <p:nvSpPr>
            <p:cNvPr id="77" name="Google Shape;77;p16"/>
            <p:cNvSpPr/>
            <p:nvPr/>
          </p:nvSpPr>
          <p:spPr>
            <a:xfrm>
              <a:off x="4178450" y="1219650"/>
              <a:ext cx="841800" cy="42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6"/>
          <p:cNvGrpSpPr/>
          <p:nvPr/>
        </p:nvGrpSpPr>
        <p:grpSpPr>
          <a:xfrm>
            <a:off x="485549" y="700675"/>
            <a:ext cx="7977904" cy="2022000"/>
            <a:chOff x="485549" y="2850650"/>
            <a:chExt cx="7977904" cy="2022000"/>
          </a:xfrm>
        </p:grpSpPr>
        <p:pic>
          <p:nvPicPr>
            <p:cNvPr id="79" name="Google Shape;79;p16"/>
            <p:cNvPicPr preferRelativeResize="0"/>
            <p:nvPr/>
          </p:nvPicPr>
          <p:blipFill rotWithShape="1">
            <a:blip r:embed="rId5">
              <a:alphaModFix/>
            </a:blip>
            <a:srcRect b="37820" l="20115" r="30143" t="10242"/>
            <a:stretch/>
          </p:blipFill>
          <p:spPr>
            <a:xfrm>
              <a:off x="5132175" y="2883400"/>
              <a:ext cx="3331277" cy="1956501"/>
            </a:xfrm>
            <a:prstGeom prst="rect">
              <a:avLst/>
            </a:prstGeom>
            <a:noFill/>
            <a:ln>
              <a:noFill/>
            </a:ln>
          </p:spPr>
        </p:pic>
        <p:pic>
          <p:nvPicPr>
            <p:cNvPr id="80" name="Google Shape;80;p16"/>
            <p:cNvPicPr preferRelativeResize="0"/>
            <p:nvPr/>
          </p:nvPicPr>
          <p:blipFill>
            <a:blip r:embed="rId6">
              <a:alphaModFix/>
            </a:blip>
            <a:stretch>
              <a:fillRect/>
            </a:stretch>
          </p:blipFill>
          <p:spPr>
            <a:xfrm>
              <a:off x="485549" y="2850650"/>
              <a:ext cx="3594658" cy="2022000"/>
            </a:xfrm>
            <a:prstGeom prst="rect">
              <a:avLst/>
            </a:prstGeom>
            <a:noFill/>
            <a:ln>
              <a:noFill/>
            </a:ln>
          </p:spPr>
        </p:pic>
        <p:sp>
          <p:nvSpPr>
            <p:cNvPr id="81" name="Google Shape;81;p16"/>
            <p:cNvSpPr/>
            <p:nvPr/>
          </p:nvSpPr>
          <p:spPr>
            <a:xfrm>
              <a:off x="4244825" y="3569075"/>
              <a:ext cx="841800" cy="42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Just cubes…?</a:t>
            </a:r>
            <a:endParaRPr/>
          </a:p>
        </p:txBody>
      </p:sp>
      <p:pic>
        <p:nvPicPr>
          <p:cNvPr id="87" name="Google Shape;87;p17"/>
          <p:cNvPicPr preferRelativeResize="0"/>
          <p:nvPr/>
        </p:nvPicPr>
        <p:blipFill rotWithShape="1">
          <a:blip r:embed="rId3">
            <a:alphaModFix/>
          </a:blip>
          <a:srcRect b="0" l="27614" r="10177" t="0"/>
          <a:stretch/>
        </p:blipFill>
        <p:spPr>
          <a:xfrm>
            <a:off x="4794375" y="5547300"/>
            <a:ext cx="4349627" cy="3780826"/>
          </a:xfrm>
          <a:prstGeom prst="rect">
            <a:avLst/>
          </a:prstGeom>
          <a:noFill/>
          <a:ln>
            <a:noFill/>
          </a:ln>
        </p:spPr>
      </p:pic>
      <p:pic>
        <p:nvPicPr>
          <p:cNvPr id="88" name="Google Shape;88;p17"/>
          <p:cNvPicPr preferRelativeResize="0"/>
          <p:nvPr/>
        </p:nvPicPr>
        <p:blipFill>
          <a:blip r:embed="rId4">
            <a:alphaModFix/>
          </a:blip>
          <a:stretch>
            <a:fillRect/>
          </a:stretch>
        </p:blipFill>
        <p:spPr>
          <a:xfrm>
            <a:off x="166212" y="892900"/>
            <a:ext cx="8811576" cy="390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Immersive Sim</a:t>
            </a:r>
            <a:endParaRPr/>
          </a:p>
        </p:txBody>
      </p:sp>
      <p:pic>
        <p:nvPicPr>
          <p:cNvPr id="94" name="Google Shape;94;p18"/>
          <p:cNvPicPr preferRelativeResize="0"/>
          <p:nvPr/>
        </p:nvPicPr>
        <p:blipFill rotWithShape="1">
          <a:blip r:embed="rId3">
            <a:alphaModFix/>
          </a:blip>
          <a:srcRect b="1132" l="0" r="447" t="1220"/>
          <a:stretch/>
        </p:blipFill>
        <p:spPr>
          <a:xfrm>
            <a:off x="0" y="645225"/>
            <a:ext cx="9144001" cy="399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Enemies</a:t>
            </a:r>
            <a:endParaRPr/>
          </a:p>
        </p:txBody>
      </p:sp>
      <p:pic>
        <p:nvPicPr>
          <p:cNvPr id="100" name="Google Shape;100;p19"/>
          <p:cNvPicPr preferRelativeResize="0"/>
          <p:nvPr/>
        </p:nvPicPr>
        <p:blipFill>
          <a:blip r:embed="rId3">
            <a:alphaModFix/>
          </a:blip>
          <a:stretch>
            <a:fillRect/>
          </a:stretch>
        </p:blipFill>
        <p:spPr>
          <a:xfrm>
            <a:off x="5439675" y="3258876"/>
            <a:ext cx="1044536" cy="892528"/>
          </a:xfrm>
          <a:prstGeom prst="rect">
            <a:avLst/>
          </a:prstGeom>
          <a:noFill/>
          <a:ln>
            <a:noFill/>
          </a:ln>
        </p:spPr>
      </p:pic>
      <p:pic>
        <p:nvPicPr>
          <p:cNvPr id="101" name="Google Shape;101;p19"/>
          <p:cNvPicPr preferRelativeResize="0"/>
          <p:nvPr/>
        </p:nvPicPr>
        <p:blipFill>
          <a:blip r:embed="rId4">
            <a:alphaModFix/>
          </a:blip>
          <a:stretch>
            <a:fillRect/>
          </a:stretch>
        </p:blipFill>
        <p:spPr>
          <a:xfrm>
            <a:off x="7348077" y="3195412"/>
            <a:ext cx="1172525" cy="915351"/>
          </a:xfrm>
          <a:prstGeom prst="rect">
            <a:avLst/>
          </a:prstGeom>
          <a:noFill/>
          <a:ln>
            <a:noFill/>
          </a:ln>
        </p:spPr>
      </p:pic>
      <p:pic>
        <p:nvPicPr>
          <p:cNvPr id="102" name="Google Shape;102;p19"/>
          <p:cNvPicPr preferRelativeResize="0"/>
          <p:nvPr/>
        </p:nvPicPr>
        <p:blipFill>
          <a:blip r:embed="rId5">
            <a:alphaModFix/>
          </a:blip>
          <a:stretch>
            <a:fillRect/>
          </a:stretch>
        </p:blipFill>
        <p:spPr>
          <a:xfrm flipH="1">
            <a:off x="5939000" y="2576614"/>
            <a:ext cx="958201" cy="783673"/>
          </a:xfrm>
          <a:prstGeom prst="rect">
            <a:avLst/>
          </a:prstGeom>
          <a:noFill/>
          <a:ln>
            <a:noFill/>
          </a:ln>
        </p:spPr>
      </p:pic>
      <p:pic>
        <p:nvPicPr>
          <p:cNvPr id="103" name="Google Shape;103;p19"/>
          <p:cNvPicPr preferRelativeResize="0"/>
          <p:nvPr/>
        </p:nvPicPr>
        <p:blipFill>
          <a:blip r:embed="rId6">
            <a:alphaModFix/>
          </a:blip>
          <a:stretch>
            <a:fillRect/>
          </a:stretch>
        </p:blipFill>
        <p:spPr>
          <a:xfrm>
            <a:off x="6410280" y="3271287"/>
            <a:ext cx="1192548" cy="867715"/>
          </a:xfrm>
          <a:prstGeom prst="rect">
            <a:avLst/>
          </a:prstGeom>
          <a:noFill/>
          <a:ln>
            <a:noFill/>
          </a:ln>
        </p:spPr>
      </p:pic>
      <p:pic>
        <p:nvPicPr>
          <p:cNvPr id="104" name="Google Shape;104;p19"/>
          <p:cNvPicPr preferRelativeResize="0"/>
          <p:nvPr/>
        </p:nvPicPr>
        <p:blipFill>
          <a:blip r:embed="rId7">
            <a:alphaModFix/>
          </a:blip>
          <a:stretch>
            <a:fillRect/>
          </a:stretch>
        </p:blipFill>
        <p:spPr>
          <a:xfrm>
            <a:off x="6995850" y="2571749"/>
            <a:ext cx="958195" cy="793400"/>
          </a:xfrm>
          <a:prstGeom prst="rect">
            <a:avLst/>
          </a:prstGeom>
          <a:noFill/>
          <a:ln>
            <a:noFill/>
          </a:ln>
        </p:spPr>
      </p:pic>
      <p:pic>
        <p:nvPicPr>
          <p:cNvPr id="105" name="Google Shape;105;p19"/>
          <p:cNvPicPr preferRelativeResize="0"/>
          <p:nvPr/>
        </p:nvPicPr>
        <p:blipFill>
          <a:blip r:embed="rId8">
            <a:alphaModFix/>
          </a:blip>
          <a:stretch>
            <a:fillRect/>
          </a:stretch>
        </p:blipFill>
        <p:spPr>
          <a:xfrm>
            <a:off x="416551" y="2652022"/>
            <a:ext cx="2222574" cy="1499368"/>
          </a:xfrm>
          <a:prstGeom prst="rect">
            <a:avLst/>
          </a:prstGeom>
          <a:noFill/>
          <a:ln>
            <a:noFill/>
          </a:ln>
        </p:spPr>
      </p:pic>
      <p:pic>
        <p:nvPicPr>
          <p:cNvPr id="106" name="Google Shape;106;p19"/>
          <p:cNvPicPr preferRelativeResize="0"/>
          <p:nvPr/>
        </p:nvPicPr>
        <p:blipFill rotWithShape="1">
          <a:blip r:embed="rId9">
            <a:alphaModFix/>
          </a:blip>
          <a:srcRect b="15061" l="17524" r="21200" t="30563"/>
          <a:stretch/>
        </p:blipFill>
        <p:spPr>
          <a:xfrm>
            <a:off x="3553025" y="1128125"/>
            <a:ext cx="2037960" cy="793400"/>
          </a:xfrm>
          <a:prstGeom prst="rect">
            <a:avLst/>
          </a:prstGeom>
          <a:noFill/>
          <a:ln>
            <a:noFill/>
          </a:ln>
        </p:spPr>
      </p:pic>
      <p:pic>
        <p:nvPicPr>
          <p:cNvPr id="107" name="Google Shape;107;p19"/>
          <p:cNvPicPr preferRelativeResize="0"/>
          <p:nvPr/>
        </p:nvPicPr>
        <p:blipFill>
          <a:blip r:embed="rId8">
            <a:alphaModFix/>
          </a:blip>
          <a:stretch>
            <a:fillRect/>
          </a:stretch>
        </p:blipFill>
        <p:spPr>
          <a:xfrm flipH="1">
            <a:off x="1991825" y="3046386"/>
            <a:ext cx="1561200" cy="10532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11487" l="0" r="3091" t="14350"/>
          <a:stretch/>
        </p:blipFill>
        <p:spPr>
          <a:xfrm>
            <a:off x="0" y="82300"/>
            <a:ext cx="2726050" cy="946425"/>
          </a:xfrm>
          <a:prstGeom prst="rect">
            <a:avLst/>
          </a:prstGeom>
          <a:noFill/>
          <a:ln>
            <a:noFill/>
          </a:ln>
        </p:spPr>
      </p:pic>
      <p:pic>
        <p:nvPicPr>
          <p:cNvPr id="113" name="Google Shape;113;p20"/>
          <p:cNvPicPr preferRelativeResize="0"/>
          <p:nvPr/>
        </p:nvPicPr>
        <p:blipFill>
          <a:blip r:embed="rId4">
            <a:alphaModFix/>
          </a:blip>
          <a:stretch>
            <a:fillRect/>
          </a:stretch>
        </p:blipFill>
        <p:spPr>
          <a:xfrm>
            <a:off x="2188725" y="594575"/>
            <a:ext cx="6421476" cy="428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6453375" y="2285400"/>
            <a:ext cx="233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DESIGN</a:t>
            </a:r>
            <a:endParaRPr/>
          </a:p>
        </p:txBody>
      </p:sp>
      <p:pic>
        <p:nvPicPr>
          <p:cNvPr id="119" name="Google Shape;119;p21"/>
          <p:cNvPicPr preferRelativeResize="0"/>
          <p:nvPr/>
        </p:nvPicPr>
        <p:blipFill rotWithShape="1">
          <a:blip r:embed="rId3">
            <a:alphaModFix/>
          </a:blip>
          <a:srcRect b="0" l="11426" r="9715" t="0"/>
          <a:stretch/>
        </p:blipFill>
        <p:spPr>
          <a:xfrm>
            <a:off x="4936547" y="223251"/>
            <a:ext cx="3849151" cy="2117211"/>
          </a:xfrm>
          <a:prstGeom prst="rect">
            <a:avLst/>
          </a:prstGeom>
          <a:noFill/>
          <a:ln cap="flat" cmpd="sng" w="28575">
            <a:solidFill>
              <a:srgbClr val="FFFFFF"/>
            </a:solidFill>
            <a:prstDash val="solid"/>
            <a:round/>
            <a:headEnd len="sm" w="sm" type="none"/>
            <a:tailEnd len="sm" w="sm" type="none"/>
          </a:ln>
        </p:spPr>
      </p:pic>
      <p:pic>
        <p:nvPicPr>
          <p:cNvPr id="120" name="Google Shape;120;p21"/>
          <p:cNvPicPr preferRelativeResize="0"/>
          <p:nvPr/>
        </p:nvPicPr>
        <p:blipFill rotWithShape="1">
          <a:blip r:embed="rId4">
            <a:alphaModFix/>
          </a:blip>
          <a:srcRect b="0" l="13759" r="7747" t="0"/>
          <a:stretch/>
        </p:blipFill>
        <p:spPr>
          <a:xfrm>
            <a:off x="4936548" y="2803042"/>
            <a:ext cx="3849151" cy="2117208"/>
          </a:xfrm>
          <a:prstGeom prst="rect">
            <a:avLst/>
          </a:prstGeom>
          <a:noFill/>
          <a:ln cap="flat" cmpd="sng" w="28575">
            <a:solidFill>
              <a:srgbClr val="FFFFFF"/>
            </a:solidFill>
            <a:prstDash val="solid"/>
            <a:round/>
            <a:headEnd len="sm" w="sm" type="none"/>
            <a:tailEnd len="sm" w="sm" type="none"/>
          </a:ln>
        </p:spPr>
      </p:pic>
      <p:pic>
        <p:nvPicPr>
          <p:cNvPr id="121" name="Google Shape;121;p21"/>
          <p:cNvPicPr preferRelativeResize="0"/>
          <p:nvPr/>
        </p:nvPicPr>
        <p:blipFill rotWithShape="1">
          <a:blip r:embed="rId5">
            <a:alphaModFix/>
          </a:blip>
          <a:srcRect b="0" l="13168" r="8022" t="0"/>
          <a:stretch/>
        </p:blipFill>
        <p:spPr>
          <a:xfrm>
            <a:off x="358301" y="2803042"/>
            <a:ext cx="3849148" cy="2117211"/>
          </a:xfrm>
          <a:prstGeom prst="rect">
            <a:avLst/>
          </a:prstGeom>
          <a:noFill/>
          <a:ln cap="flat" cmpd="sng" w="28575">
            <a:solidFill>
              <a:srgbClr val="FFFFFF"/>
            </a:solidFill>
            <a:prstDash val="solid"/>
            <a:round/>
            <a:headEnd len="sm" w="sm" type="none"/>
            <a:tailEnd len="sm" w="sm" type="none"/>
          </a:ln>
        </p:spPr>
      </p:pic>
      <p:pic>
        <p:nvPicPr>
          <p:cNvPr id="122" name="Google Shape;122;p21"/>
          <p:cNvPicPr preferRelativeResize="0"/>
          <p:nvPr/>
        </p:nvPicPr>
        <p:blipFill rotWithShape="1">
          <a:blip r:embed="rId6">
            <a:alphaModFix/>
          </a:blip>
          <a:srcRect b="0" l="11996" r="9133" t="0"/>
          <a:stretch/>
        </p:blipFill>
        <p:spPr>
          <a:xfrm>
            <a:off x="358300" y="223250"/>
            <a:ext cx="3849149" cy="2117208"/>
          </a:xfrm>
          <a:prstGeom prst="rect">
            <a:avLst/>
          </a:prstGeom>
          <a:noFill/>
          <a:ln cap="flat" cmpd="sng" w="28575">
            <a:solidFill>
              <a:srgbClr val="FFFFFF"/>
            </a:solidFill>
            <a:prstDash val="solid"/>
            <a:round/>
            <a:headEnd len="sm" w="sm" type="none"/>
            <a:tailEnd len="sm" w="sm" type="none"/>
          </a:ln>
        </p:spPr>
      </p:pic>
      <p:pic>
        <p:nvPicPr>
          <p:cNvPr id="123" name="Google Shape;123;p21"/>
          <p:cNvPicPr preferRelativeResize="0"/>
          <p:nvPr/>
        </p:nvPicPr>
        <p:blipFill rotWithShape="1">
          <a:blip r:embed="rId7">
            <a:alphaModFix/>
          </a:blip>
          <a:srcRect b="0" l="9722" r="11487" t="0"/>
          <a:stretch/>
        </p:blipFill>
        <p:spPr>
          <a:xfrm>
            <a:off x="2690625" y="1513475"/>
            <a:ext cx="3762749" cy="2116551"/>
          </a:xfrm>
          <a:prstGeom prst="rect">
            <a:avLst/>
          </a:prstGeom>
          <a:noFill/>
          <a:ln cap="flat" cmpd="sng" w="38100">
            <a:solidFill>
              <a:srgbClr val="FFFFFF"/>
            </a:solidFill>
            <a:prstDash val="solid"/>
            <a:round/>
            <a:headEnd len="sm" w="sm" type="none"/>
            <a:tailEnd len="sm" w="sm" type="none"/>
          </a:ln>
        </p:spPr>
      </p:pic>
      <p:sp>
        <p:nvSpPr>
          <p:cNvPr id="124" name="Google Shape;124;p21"/>
          <p:cNvSpPr txBox="1"/>
          <p:nvPr>
            <p:ph type="title"/>
          </p:nvPr>
        </p:nvSpPr>
        <p:spPr>
          <a:xfrm>
            <a:off x="358300" y="2285400"/>
            <a:ext cx="233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LEVEL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